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4507-C624-44AC-AE83-FBCF42C2213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5F91-8BB2-4F54-A2D1-4BE248B7F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8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4507-C624-44AC-AE83-FBCF42C2213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5F91-8BB2-4F54-A2D1-4BE248B7F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0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Неналоговые доходы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Безвозмездные поступления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 бюджета города 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3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города  по источникам финансирования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5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за 2024 год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(тыс.руб.-%)</a:t>
            </a:r>
            <a:endParaRPr lang="ru-RU" sz="20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Расходная часть бюджета в разрезе программных и непрограммных  направлений</a:t>
            </a:r>
            <a:endParaRPr lang="ru-RU" sz="24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Эффективность реализации муниципальных программ в 2024 году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план/факт (тыс. руб.-%)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Эффективность реализации муниципальных программ в 2024 году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план/факт (тыс.руб.-%)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«Развитие автомобильных дорог и организация транспортного обслуживания населения в границах МО «Подпорожское городское поселение»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2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автомобильных дорог и организация транспортного обслуживания населения в границах МО «Подпорожское городское поселение»(тыс.руб.)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b="1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– территориальное деление </a:t>
            </a:r>
            <a:br>
              <a:rPr lang="ru-RU" sz="2300" b="1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0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</a:t>
            </a:r>
            <a:b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«Культура в Подпорожском городском поселении»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молодёжной политики и спорта Подпорожского городского поселения» 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доступным и комфортным жильем граждан на территории Подпорожского городского поселения» 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0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доступным и комфортным жильем граждан на территории Подпорожского городского поселения»(тыс.руб.)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частей территории и благоустройство МО «Подпорожское городское поселение»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частей территории и благоустройство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 «Подпорожское городское поселение» тыс. руб.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частей территории и благоустройство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 «Подпорожское городское поселение» тыс. руб.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</a:t>
            </a:r>
            <a:b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«Безопасность Подпорожского городского поселения»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«Обеспечение устойчивого функционирования и развития коммунальной и инженерной инфраструктуры и повышение энергоэффективности Подпорожского городского поселения»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 </a:t>
            </a:r>
            <a:br>
              <a:rPr lang="ru-RU" sz="1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Подпорожского городского поселения</a:t>
            </a: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9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отчёт для граждан?</a:t>
            </a:r>
            <a:b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«Управление муниципальной собственностью и земельными ресурсами МО «Подпорожское городское поселение» 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5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 </a:t>
            </a:r>
            <a:br>
              <a:rPr lang="ru-RU" sz="22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«Стимулирование экономической активности в Подпорожском городском поселении»</a:t>
            </a:r>
            <a:endParaRPr lang="ru-RU" sz="2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5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дефицита (профицита) бюджета Подпорожского городского поселения </a:t>
            </a:r>
            <a:r>
              <a:rPr lang="ru-RU" sz="18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(млн.руб.)</a:t>
            </a:r>
            <a:endParaRPr lang="ru-RU" sz="1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9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Муниципальный долг бюджета города</a:t>
            </a:r>
            <a:b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(млн.руб.)</a:t>
            </a:r>
            <a:endParaRPr lang="ru-RU" sz="1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9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Дополнительная информация</a:t>
            </a:r>
            <a:endParaRPr lang="ru-RU" sz="36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Комитет финансов АМО «Подпорожский муниципальный район»</a:t>
            </a:r>
            <a:endParaRPr lang="ru-RU" sz="3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8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Aft>
                <a:spcPts val="1000"/>
              </a:spcAft>
            </a:pP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составления бюджетной отчётности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Aft>
                <a:spcPts val="1000"/>
              </a:spcAft>
            </a:pPr>
            <a: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b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и налоговой политики</a:t>
            </a:r>
            <a:endParaRPr kumimoji="0" lang="ru-RU" sz="26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Подпорожского городского поселения на 2024-2026 годы утверждён </a:t>
            </a:r>
            <a:b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решением Совета депутатов от 13.12.2023 г. №</a:t>
            </a:r>
            <a:r>
              <a:rPr lang="en-US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424 </a:t>
            </a:r>
            <a:br>
              <a:rPr lang="ru-RU" sz="2000" b="1" i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n w="1905">
                <a:noFill/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- 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</a:t>
            </a:r>
            <a:endParaRPr lang="ru-RU" sz="28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Доходы бюджета города </a:t>
            </a:r>
            <a:r>
              <a:rPr lang="ru-RU" sz="1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4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Основные налоговые доходы</a:t>
            </a:r>
            <a:b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Экран (4:3)</PresentationFormat>
  <Paragraphs>34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Административно – территориальное деление  МО «Подпорожское городское поселение»</vt:lpstr>
      <vt:lpstr>Что такое отчёт для граждан? Основные понятия.</vt:lpstr>
      <vt:lpstr>Этапы составления бюджетной отчётности</vt:lpstr>
      <vt:lpstr>Основные направления  бюджетной и налоговой политики</vt:lpstr>
      <vt:lpstr>Бюджет Подпорожского городского поселения на 2024-2026 годы утверждён  решением Совета депутатов от 13.12.2023 г. № 424  </vt:lpstr>
      <vt:lpstr>Доходы бюджета -  это поступающие в бюджет денежные средства</vt:lpstr>
      <vt:lpstr> Доходы бюджета города (тыс. руб.)</vt:lpstr>
      <vt:lpstr>  Основные налоговые доходы  (тыс. руб.)</vt:lpstr>
      <vt:lpstr>  Неналоговые доходы  (тыс. руб.)</vt:lpstr>
      <vt:lpstr> Безвозмездные поступления   (тыс. руб.)</vt:lpstr>
      <vt:lpstr> Расходы бюджета города  (тыс. руб.)</vt:lpstr>
      <vt:lpstr>Удельный вес расходов города  по источникам финансирования</vt:lpstr>
      <vt:lpstr>Структура расходов бюджета по разделам за 2024 год (тыс.руб.-%)</vt:lpstr>
      <vt:lpstr> Расходная часть бюджета в разрезе программных и непрограммных  направлений</vt:lpstr>
      <vt:lpstr>Эффективность реализации муниципальных программ в 2024 году план/факт (тыс. руб.-%)</vt:lpstr>
      <vt:lpstr>Эффективность реализации муниципальных программ в 2024 году план/факт (тыс.руб.-%)</vt:lpstr>
      <vt:lpstr>Исполнение муниципальной программы  «Развитие автомобильных дорог и организация транспортного обслуживания населения в границах МО «Подпорожское городское поселение»</vt:lpstr>
      <vt:lpstr>«Развитие автомобильных дорог и организация транспортного обслуживания населения в границах МО «Подпорожское городское поселение»(тыс.руб.)</vt:lpstr>
      <vt:lpstr>Исполнение муниципальной программы  «Культура в Подпорожском городском поселении»</vt:lpstr>
      <vt:lpstr>Исполнение муниципальной  программы  «Развитие молодёжной политики и спорта Подпорожского городского поселения» </vt:lpstr>
      <vt:lpstr>Исполнение муниципальной  программы  «Обеспечение доступным и комфортным жильем граждан на территории Подпорожского городского поселения» </vt:lpstr>
      <vt:lpstr>«Обеспечение доступным и комфортным жильем граждан на территории Подпорожского городского поселения»(тыс.руб.)</vt:lpstr>
      <vt:lpstr>Исполнение муниципальной программы «Развитие частей территории и благоустройство МО «Подпорожское городское поселение»</vt:lpstr>
      <vt:lpstr>«Развитие частей территории и благоустройство  МО «Подпорожское городское поселение» тыс. руб.</vt:lpstr>
      <vt:lpstr>«Развитие частей территории и благоустройство  МО «Подпорожское городское поселение» тыс. руб.</vt:lpstr>
      <vt:lpstr>Исполнение муниципальной программы  «Безопасность Подпорожского городского поселения»</vt:lpstr>
      <vt:lpstr>Исполнение муниципальной программы «Обеспечение устойчивого функционирования и развития коммунальной и инженерной инфраструктуры и повышение энергоэффективности Подпорожского городского поселения»</vt:lpstr>
      <vt:lpstr>Обеспечение устойчивого функционирования и развития коммунальной и инженерной инфраструктуры и повышение энергоэффективности  Подпорожского городского поселения</vt:lpstr>
      <vt:lpstr>Исполнение муниципальной  программы  «Управление муниципальной собственностью и земельными ресурсами МО «Подпорожское городское поселение» </vt:lpstr>
      <vt:lpstr>Исполнение муниципальной программы   «Стимулирование экономической активности в Подпорожском городском поселении»</vt:lpstr>
      <vt:lpstr>Динамика дефицита (профицита) бюджета Подпорожского городского поселения (млн.руб.)</vt:lpstr>
      <vt:lpstr> Муниципальный долг бюджета города  (млн.руб.)</vt:lpstr>
      <vt:lpstr>Дополнительная информация</vt:lpstr>
      <vt:lpstr>Комитет финансов АМО «Подпорожский муниципальный район»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Акинфова</dc:creator>
  <cp:lastModifiedBy>Акинфова</cp:lastModifiedBy>
  <cp:revision>1</cp:revision>
  <dcterms:created xsi:type="dcterms:W3CDTF">2025-03-12T06:02:46Z</dcterms:created>
  <dcterms:modified xsi:type="dcterms:W3CDTF">2025-03-12T06:02:46Z</dcterms:modified>
</cp:coreProperties>
</file>